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1" r:id="rId3"/>
    <p:sldId id="257" r:id="rId4"/>
    <p:sldId id="258" r:id="rId5"/>
    <p:sldId id="285" r:id="rId6"/>
    <p:sldId id="278" r:id="rId7"/>
    <p:sldId id="280" r:id="rId8"/>
    <p:sldId id="284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274" r:id="rId24"/>
    <p:sldId id="282" r:id="rId25"/>
    <p:sldId id="283" r:id="rId26"/>
    <p:sldId id="275" r:id="rId27"/>
    <p:sldId id="276" r:id="rId28"/>
    <p:sldId id="277" r:id="rId29"/>
    <p:sldId id="28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/>
    <p:restoredTop sz="94694"/>
  </p:normalViewPr>
  <p:slideViewPr>
    <p:cSldViewPr snapToGrid="0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62531-270A-634E-9324-6E22808CA1A7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E2829-AFF2-4F43-8788-59885BEF55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0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E2829-AFF2-4F43-8788-59885BEF55B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57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2A49C-78E0-8151-0FF5-877E442BA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C541AB-5786-E839-981A-AD7CC483E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D7630-0AEA-AD80-5330-A10C29C6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4E58B-3A72-FBC0-DD1E-745C21EA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2C0FC-3843-AE51-D39B-29109190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7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26A69-D418-4B36-7C88-62253706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132B2D-A703-9A50-4DB7-8283FF88F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A1A2DD-F5DD-5B45-B53B-8485DD2D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5F53B8-9475-39C7-3844-81D9B63F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B3B554-89CC-63F6-DA3B-BAEB5060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5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32C11C-57EF-755D-CC96-71FB4F1EC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1046DF-DCD1-2A4A-E987-7DAFE52B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CA147-2061-D7C9-96E7-5C5EE3EE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3072C-2D79-1356-DD91-2889CE55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F2AA8-C2F6-3C0B-B91A-835FBC2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54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C34F9-BA4C-5429-162C-F21321B1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5C2C2-D7F6-2D5A-D748-BED3AADA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1D068E-269B-DEA6-F009-50F6A904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09040E-5319-3D70-DEB3-4FE4B80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EE0F80-136C-F09D-7B7C-5CFD647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9ED1B-2C7E-5E9C-5436-FB398C1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722F6-917F-454B-A567-64FB5406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800C7-3C3C-DE9C-4DD1-E6E1637A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63E64-C4F4-075B-E51F-AD13BD34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51A95D-A9A4-32C4-4A9C-48A230E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58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77B72-E9F9-FA1F-B1B0-924D636B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DF630-7ABE-5E70-334B-B478CF5DC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0FB405-201B-7EEA-6E8B-DFB765563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C75F22-D0CE-8672-1DB3-D252AE98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980499-B875-39EE-3D3F-7C81DB7B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87C17D-F2D0-DFA8-33C8-5CED6734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72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0AD3A-18DE-AF88-C810-136605BA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191BE4-07B4-F69D-B555-531FE8C7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41BA03-928D-568E-F804-C1793A01C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B94E13-C8B7-6637-BEE3-DF59A0548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51F1EC-D2A6-25E3-AFF3-0BD4B4604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4F4A85-6961-6725-BA4B-1C9884A8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195A01-0473-B53B-7A69-7A3468F7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38D91F-D8C6-2679-FAC3-D0FEF6F7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61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020F-7F2D-40B7-B309-85FBE63A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945566-152A-53B3-E65D-5F879367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948B87-D268-3789-F975-D298A2A8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EF868B-C8E6-90F6-C82D-2A983CD1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7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02E019C-85D7-7914-1B56-EBF32202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74D86D-1E7B-3BD8-E580-70FE3C5D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40874D-A837-0847-74E6-302266BF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08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148A7-EBCD-43C0-8DA9-9DADBE6D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D76CD-9769-B163-4950-0B3F20EAD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CD503-B2B5-2FD3-326C-7E1E1F7CF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CBCCF5-5525-1F28-08B1-43784D9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C196F1-CCEA-D0FB-9572-2439FA1A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09BC16-2E6E-E967-A7A4-B5322D8E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1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6DB7A-54E9-1B00-B47D-CE9E9964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423F2E-5AEF-9281-4C78-EAA163881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5FB57-EEB4-BAE5-1429-A2A80192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6A1A04-1AAC-AE42-7ED3-374CD5C2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FDFE84-326E-283B-7AF1-3ACA61EB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92A230-8ADC-0124-BBD5-4372C580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64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DD218F-0F13-6771-A136-E7A7EA5E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39F217-40BD-71D0-D826-AA881C1D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3C61D5-92DD-13DF-CEE3-8AE262C6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E9AE6-3DF9-194A-8055-D3AB4300165F}" type="datetimeFigureOut">
              <a:rPr lang="de-DE" smtClean="0"/>
              <a:t>26.05.24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A0A66-C9E9-A2F0-4BF6-EB27DF04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5DCE2-4B65-71CC-F01E-9459FC627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6BB60-7ECC-9948-862F-5BA500855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17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7E549-9DAC-3D51-E1DA-7995528E6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SBB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BFC4C3-CFCD-C9B6-6FF9-6767340A9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7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CA6C0-6DEF-DEE0-E037-16D7E9D2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parallel, Zahl enthält.&#10;&#10;Automatisch generierte Beschreibung">
            <a:extLst>
              <a:ext uri="{FF2B5EF4-FFF2-40B4-BE49-F238E27FC236}">
                <a16:creationId xmlns:a16="http://schemas.microsoft.com/office/drawing/2014/main" id="{E02A351B-3E21-BAD4-4AAA-E5C388DB5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150" y="67739"/>
            <a:ext cx="7189364" cy="6722522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E22F415-D84D-7415-DCD9-D8F8B8F76E03}"/>
              </a:ext>
            </a:extLst>
          </p:cNvPr>
          <p:cNvSpPr/>
          <p:nvPr/>
        </p:nvSpPr>
        <p:spPr>
          <a:xfrm>
            <a:off x="3717758" y="4668253"/>
            <a:ext cx="1672389" cy="30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11E1D7D-A687-26E7-BFD2-1D2FF6287AD8}"/>
              </a:ext>
            </a:extLst>
          </p:cNvPr>
          <p:cNvSpPr/>
          <p:nvPr/>
        </p:nvSpPr>
        <p:spPr>
          <a:xfrm>
            <a:off x="3087150" y="365125"/>
            <a:ext cx="836194" cy="389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B48C2B-9C1B-3A16-E29D-EB29AEF19EF8}"/>
              </a:ext>
            </a:extLst>
          </p:cNvPr>
          <p:cNvSpPr/>
          <p:nvPr/>
        </p:nvSpPr>
        <p:spPr>
          <a:xfrm>
            <a:off x="5630779" y="4421605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84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8CF6E-DDF9-70AF-8E62-4ADDBA87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Assignment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operators</a:t>
            </a:r>
            <a:br>
              <a:rPr lang="de-DE" dirty="0"/>
            </a:br>
            <a:endParaRPr lang="de-DE" dirty="0"/>
          </a:p>
        </p:txBody>
      </p:sp>
      <p:pic>
        <p:nvPicPr>
          <p:cNvPr id="5" name="Inhaltsplatzhalter 4" descr="Ein Bild, das Text, Screenshot, Zahl, Karte Menü enthält.&#10;&#10;Automatisch generierte Beschreibung">
            <a:extLst>
              <a:ext uri="{FF2B5EF4-FFF2-40B4-BE49-F238E27FC236}">
                <a16:creationId xmlns:a16="http://schemas.microsoft.com/office/drawing/2014/main" id="{23771DD1-1C36-A605-0F70-6F0A0C7A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771" y="224039"/>
            <a:ext cx="6801365" cy="640992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B77E09-ED97-881D-94AB-F47AA555F511}"/>
              </a:ext>
            </a:extLst>
          </p:cNvPr>
          <p:cNvSpPr txBox="1"/>
          <p:nvPr/>
        </p:nvSpPr>
        <p:spPr>
          <a:xfrm>
            <a:off x="1203157" y="2586790"/>
            <a:ext cx="720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&lt;=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&gt;=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&gt;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A8B248-F866-B1AE-DBBF-02195163E62C}"/>
              </a:ext>
            </a:extLst>
          </p:cNvPr>
          <p:cNvSpPr/>
          <p:nvPr/>
        </p:nvSpPr>
        <p:spPr>
          <a:xfrm>
            <a:off x="5677903" y="224039"/>
            <a:ext cx="836194" cy="3894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EB4D54-ECA5-694A-2557-F89E71D6A7CE}"/>
              </a:ext>
            </a:extLst>
          </p:cNvPr>
          <p:cNvSpPr/>
          <p:nvPr/>
        </p:nvSpPr>
        <p:spPr>
          <a:xfrm>
            <a:off x="7652084" y="4596064"/>
            <a:ext cx="1672389" cy="30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052ED0-DDC9-8C77-76D2-0CD5B92197E8}"/>
              </a:ext>
            </a:extLst>
          </p:cNvPr>
          <p:cNvSpPr/>
          <p:nvPr/>
        </p:nvSpPr>
        <p:spPr>
          <a:xfrm>
            <a:off x="7290521" y="4337384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83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2F6B2-4FDB-A2BD-EA4F-63C07266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/>
              <a:t>all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2BF8451-5503-BB8B-392F-C8438C9D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228" y="221754"/>
            <a:ext cx="7560808" cy="6235026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803EC34-FFC4-1E20-327D-2501E2D053BF}"/>
              </a:ext>
            </a:extLst>
          </p:cNvPr>
          <p:cNvSpPr/>
          <p:nvPr/>
        </p:nvSpPr>
        <p:spPr>
          <a:xfrm>
            <a:off x="7250416" y="4241131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5D08605-F73A-FB81-A73B-7ECDD9483963}"/>
              </a:ext>
            </a:extLst>
          </p:cNvPr>
          <p:cNvSpPr/>
          <p:nvPr/>
        </p:nvSpPr>
        <p:spPr>
          <a:xfrm>
            <a:off x="8831179" y="4490786"/>
            <a:ext cx="2201778" cy="30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E3494C-9B16-E413-2E95-42D62BBAB67E}"/>
              </a:ext>
            </a:extLst>
          </p:cNvPr>
          <p:cNvSpPr/>
          <p:nvPr/>
        </p:nvSpPr>
        <p:spPr>
          <a:xfrm>
            <a:off x="5967662" y="401220"/>
            <a:ext cx="673769" cy="2173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83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F10EC-E249-BFCF-1FDD-9CE46AE8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Filtering</a:t>
            </a:r>
            <a:br>
              <a:rPr lang="de-DE" dirty="0"/>
            </a:b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07ED6EE-0C4B-3871-D38C-D0FA551A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656" y="50171"/>
            <a:ext cx="7844891" cy="6472782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C69BB89-59CB-163C-970A-D7A28A8511E1}"/>
              </a:ext>
            </a:extLst>
          </p:cNvPr>
          <p:cNvSpPr/>
          <p:nvPr/>
        </p:nvSpPr>
        <p:spPr>
          <a:xfrm>
            <a:off x="5677903" y="224039"/>
            <a:ext cx="836194" cy="1183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628536-37CD-180F-157D-E969331552E6}"/>
              </a:ext>
            </a:extLst>
          </p:cNvPr>
          <p:cNvSpPr txBox="1"/>
          <p:nvPr/>
        </p:nvSpPr>
        <p:spPr>
          <a:xfrm>
            <a:off x="601579" y="2719724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  ==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7452DF-8FBA-4D4C-E1D4-64893624F581}"/>
              </a:ext>
            </a:extLst>
          </p:cNvPr>
          <p:cNvSpPr/>
          <p:nvPr/>
        </p:nvSpPr>
        <p:spPr>
          <a:xfrm>
            <a:off x="7094006" y="4229099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2CD394-077D-D364-F9E3-879A595E9941}"/>
              </a:ext>
            </a:extLst>
          </p:cNvPr>
          <p:cNvSpPr/>
          <p:nvPr/>
        </p:nvSpPr>
        <p:spPr>
          <a:xfrm>
            <a:off x="8686800" y="4490786"/>
            <a:ext cx="2201778" cy="300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14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3FCBE-61A3-A625-B45A-F5C1F351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5" name="Inhaltsplatzhalter 4" descr="Ein Bild, das Text, Screenshot, Diagramm, Quittung enthält.&#10;&#10;Automatisch generierte Beschreibung">
            <a:extLst>
              <a:ext uri="{FF2B5EF4-FFF2-40B4-BE49-F238E27FC236}">
                <a16:creationId xmlns:a16="http://schemas.microsoft.com/office/drawing/2014/main" id="{8107C073-12E3-A6B6-9393-579695C11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994" y="471991"/>
            <a:ext cx="7500347" cy="6146118"/>
          </a:xfrm>
        </p:spPr>
      </p:pic>
    </p:spTree>
    <p:extLst>
      <p:ext uri="{BB962C8B-B14F-4D97-AF65-F5344CB8AC3E}">
        <p14:creationId xmlns:p14="http://schemas.microsoft.com/office/powerpoint/2010/main" val="39398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CBA1-DBE0-A32F-FE05-7CAB49D8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E0FEF818-A525-0C49-F70F-687D5B891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981" y="195538"/>
            <a:ext cx="7540038" cy="6466924"/>
          </a:xfrm>
        </p:spPr>
      </p:pic>
    </p:spTree>
    <p:extLst>
      <p:ext uri="{BB962C8B-B14F-4D97-AF65-F5344CB8AC3E}">
        <p14:creationId xmlns:p14="http://schemas.microsoft.com/office/powerpoint/2010/main" val="1211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41FF8-F7DB-D2E9-B357-C485E8E0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7" name="Inhaltsplatzhalter 6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42A92709-8ECC-EFE1-4836-F2354EEA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3853"/>
            <a:ext cx="10254131" cy="5352657"/>
          </a:xfrm>
        </p:spPr>
      </p:pic>
    </p:spTree>
    <p:extLst>
      <p:ext uri="{BB962C8B-B14F-4D97-AF65-F5344CB8AC3E}">
        <p14:creationId xmlns:p14="http://schemas.microsoft.com/office/powerpoint/2010/main" val="57341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7241B-D297-E7DB-AB96-9069CD39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Baden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CDCF34-61A9-E5E3-5F90-FF41E43C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E3FB1F-0FF2-EDAC-22F6-6E67366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41" y="1529174"/>
            <a:ext cx="7607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C714F-B5A6-7C35-7ACD-6C5FCBDA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available</a:t>
            </a:r>
            <a:r>
              <a:rPr lang="de-DE" dirty="0"/>
              <a:t>“ </a:t>
            </a:r>
            <a:r>
              <a:rPr lang="de-DE" dirty="0" err="1"/>
              <a:t>entries</a:t>
            </a:r>
            <a:r>
              <a:rPr lang="de-DE" dirty="0"/>
              <a:t> in </a:t>
            </a:r>
            <a:r>
              <a:rPr lang="de-CH" dirty="0" err="1"/>
              <a:t>auxiliary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material</a:t>
            </a:r>
            <a:endParaRPr lang="de-DE" dirty="0"/>
          </a:p>
        </p:txBody>
      </p:sp>
      <p:pic>
        <p:nvPicPr>
          <p:cNvPr id="5" name="Inhaltsplatzhalter 4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060A554B-B67B-E73F-C94B-41470754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605" y="1479979"/>
            <a:ext cx="8595541" cy="5378021"/>
          </a:xfrm>
        </p:spPr>
      </p:pic>
    </p:spTree>
    <p:extLst>
      <p:ext uri="{BB962C8B-B14F-4D97-AF65-F5344CB8AC3E}">
        <p14:creationId xmlns:p14="http://schemas.microsoft.com/office/powerpoint/2010/main" val="145052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E51B4-8DE8-6A33-BEA3-048A8382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per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4D85306E-A696-BEA6-F92F-215CF2E33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743" y="1610538"/>
            <a:ext cx="5050610" cy="5239579"/>
          </a:xfrm>
        </p:spPr>
      </p:pic>
    </p:spTree>
    <p:extLst>
      <p:ext uri="{BB962C8B-B14F-4D97-AF65-F5344CB8AC3E}">
        <p14:creationId xmlns:p14="http://schemas.microsoft.com/office/powerpoint/2010/main" val="291577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AB226-799D-98CC-7FD5-614367E5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E0814-C46B-B7C0-EEC0-B5125AD8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Goals and </a:t>
            </a:r>
            <a:r>
              <a:rPr lang="de-DE" dirty="0" err="1"/>
              <a:t>repository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Unit </a:t>
            </a:r>
            <a:r>
              <a:rPr lang="de-DE" dirty="0" err="1"/>
              <a:t>test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Feedback </a:t>
            </a:r>
            <a:r>
              <a:rPr lang="de-DE" dirty="0" err="1"/>
              <a:t>implementation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Virtual </a:t>
            </a:r>
            <a:r>
              <a:rPr lang="de-DE" dirty="0" err="1"/>
              <a:t>environment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Further </a:t>
            </a:r>
            <a:r>
              <a:rPr lang="de-DE" dirty="0" err="1"/>
              <a:t>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81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92C90-784F-CC64-FD64-28FEB32E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per plattformtype</a:t>
            </a:r>
          </a:p>
        </p:txBody>
      </p:sp>
      <p:pic>
        <p:nvPicPr>
          <p:cNvPr id="5" name="Inhaltsplatzhalter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CA28A9F9-C35E-07AD-CDCD-2DC9735C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007" y="1570725"/>
            <a:ext cx="5193074" cy="5342453"/>
          </a:xfrm>
        </p:spPr>
      </p:pic>
    </p:spTree>
    <p:extLst>
      <p:ext uri="{BB962C8B-B14F-4D97-AF65-F5344CB8AC3E}">
        <p14:creationId xmlns:p14="http://schemas.microsoft.com/office/powerpoint/2010/main" val="3919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FA21D-3FED-DFA9-DB7A-EB58B919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</a:t>
            </a:r>
            <a:r>
              <a:rPr lang="de-DE" dirty="0" err="1"/>
              <a:t>test</a:t>
            </a:r>
            <a:endParaRPr lang="de-DE" dirty="0"/>
          </a:p>
        </p:txBody>
      </p:sp>
      <p:pic>
        <p:nvPicPr>
          <p:cNvPr id="5" name="Inhaltsplatzhalter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46AB7F2-34AA-361A-A380-2A5B848A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137" y="365125"/>
            <a:ext cx="7595805" cy="6382516"/>
          </a:xfrm>
        </p:spPr>
      </p:pic>
    </p:spTree>
    <p:extLst>
      <p:ext uri="{BB962C8B-B14F-4D97-AF65-F5344CB8AC3E}">
        <p14:creationId xmlns:p14="http://schemas.microsoft.com/office/powerpoint/2010/main" val="400067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4A4AF-B968-632E-473C-65E401BC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entering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in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</p:txBody>
      </p:sp>
      <p:pic>
        <p:nvPicPr>
          <p:cNvPr id="5" name="Inhaltsplatzhalter 4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8AE6C7B2-F27B-98B8-36CD-CC5F5607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791" y="1690688"/>
            <a:ext cx="7221396" cy="4936661"/>
          </a:xfrm>
        </p:spPr>
      </p:pic>
    </p:spTree>
    <p:extLst>
      <p:ext uri="{BB962C8B-B14F-4D97-AF65-F5344CB8AC3E}">
        <p14:creationId xmlns:p14="http://schemas.microsoft.com/office/powerpoint/2010/main" val="329209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F262A-97BD-9ED5-DF39-97BF9AB4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6A3DFE-07AD-5030-275A-16A8AA9D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4" y="2103438"/>
            <a:ext cx="11161232" cy="1325562"/>
          </a:xfrm>
        </p:spPr>
      </p:pic>
    </p:spTree>
    <p:extLst>
      <p:ext uri="{BB962C8B-B14F-4D97-AF65-F5344CB8AC3E}">
        <p14:creationId xmlns:p14="http://schemas.microsoft.com/office/powerpoint/2010/main" val="18655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9B673-F1BF-EB04-23B7-9FC606C7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Sample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dataframe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was </a:t>
            </a:r>
            <a:r>
              <a:rPr lang="de-DE" dirty="0" err="1"/>
              <a:t>given</a:t>
            </a:r>
            <a:endParaRPr lang="de-DE" dirty="0"/>
          </a:p>
        </p:txBody>
      </p:sp>
      <p:pic>
        <p:nvPicPr>
          <p:cNvPr id="4" name="Inhaltsplatzhalter 10" descr="Ein Bild, das Text, Quittung, Screenshot, Design enthält.&#10;&#10;Automatisch generierte Beschreibung">
            <a:extLst>
              <a:ext uri="{FF2B5EF4-FFF2-40B4-BE49-F238E27FC236}">
                <a16:creationId xmlns:a16="http://schemas.microsoft.com/office/drawing/2014/main" id="{39509EAD-85EA-2D08-A1F8-956D8F67B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43" y="1825625"/>
            <a:ext cx="8416514" cy="4351338"/>
          </a:xfrm>
        </p:spPr>
      </p:pic>
    </p:spTree>
    <p:extLst>
      <p:ext uri="{BB962C8B-B14F-4D97-AF65-F5344CB8AC3E}">
        <p14:creationId xmlns:p14="http://schemas.microsoft.com/office/powerpoint/2010/main" val="359802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B8932-9621-C255-FF51-8B948CA2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endParaRPr lang="de-DE" dirty="0"/>
          </a:p>
        </p:txBody>
      </p:sp>
      <p:pic>
        <p:nvPicPr>
          <p:cNvPr id="5" name="Inhaltsplatzhalter 4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E3D465E-EA98-EF7B-1BB8-FADB0772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49" y="2526903"/>
            <a:ext cx="6071807" cy="1804194"/>
          </a:xfrm>
        </p:spPr>
      </p:pic>
    </p:spTree>
    <p:extLst>
      <p:ext uri="{BB962C8B-B14F-4D97-AF65-F5344CB8AC3E}">
        <p14:creationId xmlns:p14="http://schemas.microsoft.com/office/powerpoint/2010/main" val="125219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2D4F8-1CB2-3AFE-835C-E5340EFC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E006491-8839-6251-955D-35BB138EA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609" y="365124"/>
            <a:ext cx="6073391" cy="62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7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185CB-9601-6CCB-BC87-5594FD17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14" y="1829154"/>
            <a:ext cx="9271001" cy="1623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40C920-140B-5E07-68DD-83DA8503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, </a:t>
            </a:r>
            <a:r>
              <a:rPr lang="de-DE" dirty="0" err="1"/>
              <a:t>latter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9D4A361-9492-9087-BCF4-6A5DC547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2214" y="4075822"/>
            <a:ext cx="9271002" cy="16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F664D-2AC8-E180-ABD9-5D590FEF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D50F542-5087-BCEC-2EA3-CCA3C9820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083" y="2046288"/>
            <a:ext cx="7237834" cy="35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473A5-EEF8-03E9-8EDC-E03E8CB0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CF1D3-C0FE-6203-4D60-4E4FB87AF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u="none" strike="noStrike" dirty="0" err="1">
                <a:effectLst/>
                <a:latin typeface="-apple-system"/>
              </a:rPr>
              <a:t>Allow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the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user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to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edit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or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even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delete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the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data</a:t>
            </a:r>
            <a:endParaRPr lang="de-CH" b="0" i="0" u="none" strike="noStrike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u="none" strike="noStrike" dirty="0" err="1">
                <a:effectLst/>
                <a:latin typeface="-apple-system"/>
              </a:rPr>
              <a:t>Restrictive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control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over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data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added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by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users</a:t>
            </a:r>
            <a:r>
              <a:rPr lang="de-CH" b="0" i="0" u="none" strike="noStrike" dirty="0">
                <a:effectLst/>
                <a:latin typeface="-apple-system"/>
              </a:rPr>
              <a:t> (</a:t>
            </a:r>
            <a:r>
              <a:rPr lang="de-CH" b="0" i="0" u="none" strike="noStrike" dirty="0" err="1">
                <a:effectLst/>
                <a:latin typeface="-apple-system"/>
              </a:rPr>
              <a:t>allow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only</a:t>
            </a:r>
            <a:r>
              <a:rPr lang="de-CH" b="0" i="0" u="none" strike="noStrike" dirty="0">
                <a:effectLst/>
                <a:latin typeface="-apple-system"/>
              </a:rPr>
              <a:t> fully </a:t>
            </a:r>
            <a:r>
              <a:rPr lang="de-CH" b="0" i="0" u="none" strike="noStrike" dirty="0" err="1">
                <a:effectLst/>
                <a:latin typeface="-apple-system"/>
              </a:rPr>
              <a:t>completed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entries</a:t>
            </a:r>
            <a:r>
              <a:rPr lang="de-CH" b="0" i="0" u="none" strike="noStrike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u="none" strike="noStrike" dirty="0" err="1">
                <a:effectLst/>
                <a:latin typeface="-apple-system"/>
              </a:rPr>
              <a:t>Newly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entered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values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are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saved</a:t>
            </a:r>
            <a:r>
              <a:rPr lang="de-CH" b="0" i="0" u="none" strike="noStrike" dirty="0">
                <a:effectLst/>
                <a:latin typeface="-apple-system"/>
              </a:rPr>
              <a:t> </a:t>
            </a:r>
            <a:r>
              <a:rPr lang="de-CH" b="0" i="0" u="none" strike="noStrike" dirty="0" err="1">
                <a:effectLst/>
                <a:latin typeface="-apple-system"/>
              </a:rPr>
              <a:t>permanently</a:t>
            </a:r>
            <a:endParaRPr lang="de-CH" b="0" i="0" u="none" strike="noStrike" dirty="0">
              <a:effectLst/>
              <a:latin typeface="-apple-system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15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84401-CA94-CC03-221D-8B0EAC1C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 and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1FBE9-B391-C5F0-FB7D-DDBA0B1A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lvl="1"/>
            <a:r>
              <a:rPr lang="de-DE" dirty="0"/>
              <a:t>Interactive </a:t>
            </a:r>
            <a:r>
              <a:rPr lang="de-DE" dirty="0" err="1"/>
              <a:t>table</a:t>
            </a:r>
            <a:endParaRPr lang="de-DE" dirty="0"/>
          </a:p>
          <a:p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lvl="1"/>
            <a:r>
              <a:rPr lang="de-DE" dirty="0" err="1"/>
              <a:t>Filtering</a:t>
            </a:r>
            <a:r>
              <a:rPr lang="de-DE" dirty="0"/>
              <a:t>/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7B5432-73BF-A743-8EBD-57CFBE5B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295504"/>
            <a:ext cx="6561221" cy="51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1865E-2E16-27FB-497F-F600D5FF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196960"/>
            <a:ext cx="10515600" cy="1325563"/>
          </a:xfrm>
        </p:spPr>
        <p:txBody>
          <a:bodyPr/>
          <a:lstStyle/>
          <a:p>
            <a:r>
              <a:rPr lang="de-DE" dirty="0"/>
              <a:t>Interactive </a:t>
            </a:r>
            <a:r>
              <a:rPr lang="de-DE" dirty="0" err="1"/>
              <a:t>table</a:t>
            </a:r>
            <a:endParaRPr lang="de-DE" dirty="0"/>
          </a:p>
        </p:txBody>
      </p:sp>
      <p:pic>
        <p:nvPicPr>
          <p:cNvPr id="5" name="Inhaltsplatzhalter 4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A8F52AA2-1149-97A0-C0D0-1B51089C3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105" y="1146627"/>
            <a:ext cx="6033999" cy="5711373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550C934-2A4A-1046-88EC-4111834CF0FC}"/>
              </a:ext>
            </a:extLst>
          </p:cNvPr>
          <p:cNvSpPr txBox="1"/>
          <p:nvPr/>
        </p:nvSpPr>
        <p:spPr>
          <a:xfrm>
            <a:off x="1215190" y="2828835"/>
            <a:ext cx="1625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4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C3C8C-713E-D1DD-AF79-B6932E1F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Interactive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pic>
        <p:nvPicPr>
          <p:cNvPr id="4" name="Inhaltsplatzhalter 4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CF21D81C-1504-381B-6C78-6E2D20C10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430" y="1524000"/>
            <a:ext cx="4969471" cy="4703763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D0B477C-111B-1AC8-731A-DBEB0480B3E8}"/>
              </a:ext>
            </a:extLst>
          </p:cNvPr>
          <p:cNvSpPr/>
          <p:nvPr/>
        </p:nvSpPr>
        <p:spPr>
          <a:xfrm>
            <a:off x="4271879" y="1690688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18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CBBD3-8D60-A751-8C65-2E9CEDF5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br>
              <a:rPr lang="de-DE" dirty="0"/>
            </a:br>
            <a:endParaRPr lang="de-DE" dirty="0"/>
          </a:p>
        </p:txBody>
      </p:sp>
      <p:pic>
        <p:nvPicPr>
          <p:cNvPr id="3" name="Inhaltsplatzhalter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686F5CDD-D945-0233-66FF-91B31E90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2" y="3560301"/>
            <a:ext cx="4535906" cy="10959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A95C7A8-AF0F-E16B-EE31-9CF3AD0F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29" y="1027906"/>
            <a:ext cx="6591300" cy="4927600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551E9E-FF0B-C319-3E1B-FEFB9704B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80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31B1-D9E7-9B48-3CCA-E13E2E05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Interactive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pic>
        <p:nvPicPr>
          <p:cNvPr id="5" name="Inhaltsplatzhalter 4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F2DA80F4-5AB3-EFA3-2BA4-BF0D2652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0849" y="1536700"/>
            <a:ext cx="2471821" cy="4965712"/>
          </a:xfrm>
        </p:spPr>
      </p:pic>
      <p:pic>
        <p:nvPicPr>
          <p:cNvPr id="3" name="Inhaltsplatzhalter 4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52396AFE-834A-EEDB-3D20-E11E2883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30" y="1536700"/>
            <a:ext cx="4969471" cy="47037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E067B74-65D2-E486-1DB1-DCAB9723256D}"/>
              </a:ext>
            </a:extLst>
          </p:cNvPr>
          <p:cNvSpPr/>
          <p:nvPr/>
        </p:nvSpPr>
        <p:spPr>
          <a:xfrm>
            <a:off x="3342502" y="1704976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0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E8C1A-922F-79FC-6341-8CEF21C0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Hyperlink</a:t>
            </a:r>
          </a:p>
        </p:txBody>
      </p:sp>
      <p:pic>
        <p:nvPicPr>
          <p:cNvPr id="5" name="Inhaltsplatzhalter 4" descr="Ein Bild, das Text, Screenshot, Zahl, Dokument enthält.&#10;&#10;Automatisch generierte Beschreibung">
            <a:extLst>
              <a:ext uri="{FF2B5EF4-FFF2-40B4-BE49-F238E27FC236}">
                <a16:creationId xmlns:a16="http://schemas.microsoft.com/office/drawing/2014/main" id="{E89FA00C-DB89-ABD4-5E00-C2090AB23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1690688"/>
            <a:ext cx="5709399" cy="4516514"/>
          </a:xfrm>
        </p:spPr>
      </p:pic>
      <p:pic>
        <p:nvPicPr>
          <p:cNvPr id="7" name="Grafik 6" descr="Ein Bild, das Screenshot, Text, Software, Webseite enthält.&#10;&#10;Automatisch generierte Beschreibung">
            <a:extLst>
              <a:ext uri="{FF2B5EF4-FFF2-40B4-BE49-F238E27FC236}">
                <a16:creationId xmlns:a16="http://schemas.microsoft.com/office/drawing/2014/main" id="{F95D4F40-8813-172E-592C-2EA70A22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9" y="1690689"/>
            <a:ext cx="5550529" cy="459653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41E4E1C-892F-D0A6-E0D1-D4662960994C}"/>
              </a:ext>
            </a:extLst>
          </p:cNvPr>
          <p:cNvSpPr/>
          <p:nvPr/>
        </p:nvSpPr>
        <p:spPr>
          <a:xfrm>
            <a:off x="3166979" y="1957805"/>
            <a:ext cx="723126" cy="1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69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5701-CC3D-6E46-FC8F-1DE30C5A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11" name="Inhaltsplatzhalter 10" descr="Ein Bild, das Text, Quittung, Screenshot, Design enthält.&#10;&#10;Automatisch generierte Beschreibung">
            <a:extLst>
              <a:ext uri="{FF2B5EF4-FFF2-40B4-BE49-F238E27FC236}">
                <a16:creationId xmlns:a16="http://schemas.microsoft.com/office/drawing/2014/main" id="{6C56CAB3-921F-B9FF-6599-52407EB55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076" y="1342716"/>
            <a:ext cx="10144588" cy="5244752"/>
          </a:xfrm>
        </p:spPr>
      </p:pic>
    </p:spTree>
    <p:extLst>
      <p:ext uri="{BB962C8B-B14F-4D97-AF65-F5344CB8AC3E}">
        <p14:creationId xmlns:p14="http://schemas.microsoft.com/office/powerpoint/2010/main" val="3883223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Macintosh PowerPoint</Application>
  <PresentationFormat>Breitbild</PresentationFormat>
  <Paragraphs>54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-apple-system</vt:lpstr>
      <vt:lpstr>Aptos</vt:lpstr>
      <vt:lpstr>Aptos Display</vt:lpstr>
      <vt:lpstr>Arial</vt:lpstr>
      <vt:lpstr>Office</vt:lpstr>
      <vt:lpstr>SBB</vt:lpstr>
      <vt:lpstr>Today</vt:lpstr>
      <vt:lpstr>Goals and repository</vt:lpstr>
      <vt:lpstr>Interactive table</vt:lpstr>
      <vt:lpstr>Interactive number columns</vt:lpstr>
      <vt:lpstr>Result </vt:lpstr>
      <vt:lpstr>Interactive categorical values  </vt:lpstr>
      <vt:lpstr>Hyperlink</vt:lpstr>
      <vt:lpstr>Filtering data</vt:lpstr>
      <vt:lpstr>PowerPoint-Präsentation</vt:lpstr>
      <vt:lpstr>Assignment  operators </vt:lpstr>
      <vt:lpstr>Filtering for all results</vt:lpstr>
      <vt:lpstr>Filtering exact results </vt:lpstr>
      <vt:lpstr>Adding data</vt:lpstr>
      <vt:lpstr>PowerPoint-Präsentation</vt:lpstr>
      <vt:lpstr>Plotting data</vt:lpstr>
      <vt:lpstr>Plotting Baden</vt:lpstr>
      <vt:lpstr>Number of „available“ entries in auxiliary step for each material</vt:lpstr>
      <vt:lpstr>Average plattform edge length per number of lines per station</vt:lpstr>
      <vt:lpstr>Average plattform edge length per plattformtype</vt:lpstr>
      <vt:lpstr>Unit test</vt:lpstr>
      <vt:lpstr>Sample error message by entering string in number field</vt:lpstr>
      <vt:lpstr>Feedback</vt:lpstr>
      <vt:lpstr>Sample error when filtering the dataframe, however no user input was given</vt:lpstr>
      <vt:lpstr>Result</vt:lpstr>
      <vt:lpstr>Feedback </vt:lpstr>
      <vt:lpstr>Two solutions, latter is more efficient</vt:lpstr>
      <vt:lpstr>Virtual environment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David Auerbach</dc:creator>
  <cp:lastModifiedBy>Joel David Auerbach</cp:lastModifiedBy>
  <cp:revision>64</cp:revision>
  <dcterms:created xsi:type="dcterms:W3CDTF">2024-05-25T10:30:52Z</dcterms:created>
  <dcterms:modified xsi:type="dcterms:W3CDTF">2024-05-26T09:12:56Z</dcterms:modified>
</cp:coreProperties>
</file>